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9"/>
  </p:notesMasterIdLst>
  <p:sldIdLst>
    <p:sldId id="256" r:id="rId4"/>
    <p:sldId id="29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6" r:id="rId25"/>
    <p:sldId id="287" r:id="rId26"/>
    <p:sldId id="288" r:id="rId27"/>
    <p:sldId id="277" r:id="rId28"/>
    <p:sldId id="289" r:id="rId29"/>
    <p:sldId id="290" r:id="rId30"/>
    <p:sldId id="292" r:id="rId31"/>
    <p:sldId id="281" r:id="rId32"/>
    <p:sldId id="282" r:id="rId33"/>
    <p:sldId id="283" r:id="rId34"/>
    <p:sldId id="284" r:id="rId35"/>
    <p:sldId id="285" r:id="rId36"/>
    <p:sldId id="294" r:id="rId37"/>
    <p:sldId id="295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E2A"/>
    <a:srgbClr val="C9E196"/>
    <a:srgbClr val="15BBB7"/>
    <a:srgbClr val="F6DB4C"/>
    <a:srgbClr val="00B0F0"/>
    <a:srgbClr val="FADF5A"/>
    <a:srgbClr val="F6DC4B"/>
    <a:srgbClr val="A8A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78D1F-460B-4D4C-9B22-8AEAA37DE652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79A5D-CC77-44BD-A807-2E68D3EE5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53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FEA9-ABCE-42F9-B7D7-A88669AD9D5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54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8FEA9-ABCE-42F9-B7D7-A88669AD9D5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8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98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569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897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38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210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546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74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213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834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96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063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821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557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93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778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469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57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313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420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106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63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147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843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584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510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7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6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0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62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69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1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3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55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97E44A-BAB6-46D4-883A-2619CFDFAF45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35AAB2-6183-4B76-83C6-98662A08F19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47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8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Happy Farm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Team3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64" y="2924497"/>
            <a:ext cx="981075" cy="1390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35" y="2637985"/>
            <a:ext cx="1095375" cy="1676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10" y="2876110"/>
            <a:ext cx="1114425" cy="1438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01" y="3201157"/>
            <a:ext cx="1144809" cy="11132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93" y="4204848"/>
            <a:ext cx="962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6600" y="82391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91652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4700" y="-242887"/>
            <a:ext cx="10515600" cy="4319587"/>
          </a:xfrm>
        </p:spPr>
        <p:txBody>
          <a:bodyPr>
            <a:normAutofit/>
          </a:bodyPr>
          <a:lstStyle/>
          <a:p>
            <a:pPr algn="ctr"/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zh-TW" altLang="en-US" sz="4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13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7457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左上角會顯示玩家的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金錢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能用來購買物品或採收作物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透過種植與採收取得，等級越 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高，能購買的種子種類越多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種植或採收作物便會消耗體力，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可藉由商店購買體力。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53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選擇一塊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後，再點選想種植的作物，等到時間到，便能選擇要用金錢還是體力來收成作物，如果想擁有更多土地，就要進入商店用金錢購買。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75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3"/>
            <a:ext cx="4151420" cy="11646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，玩家可以查看種子的資訊以及目前種子的庫存量，同時採收完的成品也會放在此處，玩家可以選擇販售來賺取金錢。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3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53256" y="2868974"/>
            <a:ext cx="4151420" cy="9766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中，可以購買種子、田地或是補充體力的食物，等級越高，能購買的種子種類也會越多。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210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2381250"/>
            <a:ext cx="10515600" cy="1733550"/>
          </a:xfrm>
        </p:spPr>
        <p:txBody>
          <a:bodyPr>
            <a:normAutofit/>
          </a:bodyPr>
          <a:lstStyle/>
          <a:p>
            <a:pPr algn="ctr"/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種子</a:t>
            </a:r>
            <a:r>
              <a:rPr lang="en-US" altLang="zh-TW" sz="4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sz="4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zh-TW" altLang="en-US" sz="4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88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657804" y="1546202"/>
            <a:ext cx="6759241" cy="3748680"/>
            <a:chOff x="2657804" y="1546202"/>
            <a:chExt cx="6759241" cy="3748680"/>
          </a:xfrm>
        </p:grpSpPr>
        <p:grpSp>
          <p:nvGrpSpPr>
            <p:cNvPr id="25" name="群組 24"/>
            <p:cNvGrpSpPr>
              <a:grpSpLocks noChangeAspect="1"/>
            </p:cNvGrpSpPr>
            <p:nvPr/>
          </p:nvGrpSpPr>
          <p:grpSpPr>
            <a:xfrm>
              <a:off x="2657804" y="1546202"/>
              <a:ext cx="6759241" cy="3748680"/>
              <a:chOff x="2235775" y="1303643"/>
              <a:chExt cx="7609683" cy="422033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6"/>
              <p:cNvGrpSpPr/>
              <p:nvPr/>
            </p:nvGrpSpPr>
            <p:grpSpPr>
              <a:xfrm>
                <a:off x="2235775" y="1303643"/>
                <a:ext cx="7609683" cy="3958831"/>
                <a:chOff x="2242159" y="1252602"/>
                <a:chExt cx="7590773" cy="3958831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29" name="直線接點 28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圓角化同側角落矩形 29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種子</a:t>
                  </a:r>
                  <a:endParaRPr lang="zh-TW" altLang="en-US" sz="1600" dirty="0"/>
                </a:p>
              </p:txBody>
            </p:sp>
            <p:sp>
              <p:nvSpPr>
                <p:cNvPr id="31" name="圓角化同側角落矩形 30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" name="圓角化同側角落矩形 31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3" name="＞形箭號 32"/>
                <p:cNvSpPr/>
                <p:nvPr/>
              </p:nvSpPr>
              <p:spPr>
                <a:xfrm>
                  <a:off x="9428119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＞形箭號 33"/>
                <p:cNvSpPr/>
                <p:nvPr/>
              </p:nvSpPr>
              <p:spPr>
                <a:xfrm rot="10800000">
                  <a:off x="2317357" y="3604085"/>
                  <a:ext cx="311669" cy="453345"/>
                </a:xfrm>
                <a:prstGeom prst="chevr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圓角矩形 34"/>
                <p:cNvSpPr/>
                <p:nvPr/>
              </p:nvSpPr>
              <p:spPr>
                <a:xfrm>
                  <a:off x="2926952" y="2819524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3005" y="2770304"/>
                  <a:ext cx="995947" cy="1232608"/>
                </a:xfrm>
                <a:prstGeom prst="rect">
                  <a:avLst/>
                </a:prstGeom>
              </p:spPr>
            </p:pic>
            <p:pic>
              <p:nvPicPr>
                <p:cNvPr id="37" name="圖片 3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5780" y="2837754"/>
                  <a:ext cx="885437" cy="1255085"/>
                </a:xfrm>
                <a:prstGeom prst="rect">
                  <a:avLst/>
                </a:prstGeom>
              </p:spPr>
            </p:pic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8316" y="2874461"/>
                  <a:ext cx="1216528" cy="1182969"/>
                </a:xfrm>
                <a:prstGeom prst="rect">
                  <a:avLst/>
                </a:prstGeom>
              </p:spPr>
            </p:pic>
            <p:sp>
              <p:nvSpPr>
                <p:cNvPr id="39" name="圓角矩形 38"/>
                <p:cNvSpPr/>
                <p:nvPr/>
              </p:nvSpPr>
              <p:spPr>
                <a:xfrm>
                  <a:off x="5100747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圓角矩形 39"/>
                <p:cNvSpPr/>
                <p:nvPr/>
              </p:nvSpPr>
              <p:spPr>
                <a:xfrm>
                  <a:off x="7318828" y="2800409"/>
                  <a:ext cx="1815505" cy="2054269"/>
                </a:xfrm>
                <a:prstGeom prst="roundRect">
                  <a:avLst/>
                </a:prstGeom>
                <a:noFill/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163741" y="4083277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10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5337535" y="4057430"/>
                  <a:ext cx="134192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$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 </a:t>
                  </a:r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15</a:t>
                  </a:r>
                </a:p>
                <a:p>
                  <a:pPr algn="ctr"/>
                  <a:r>
                    <a:rPr lang="en-US" altLang="zh-TW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  <a:r>
                    <a:rPr lang="zh-TW" altLang="en-US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級</a:t>
                  </a:r>
                  <a:endParaRPr lang="zh-TW" altLang="en-US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44" name="圓角矩形 43"/>
                <p:cNvSpPr/>
                <p:nvPr/>
              </p:nvSpPr>
              <p:spPr>
                <a:xfrm>
                  <a:off x="5631249" y="4854679"/>
                  <a:ext cx="754496" cy="356754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/>
                    <a:t>購買</a:t>
                  </a:r>
                  <a:endParaRPr lang="zh-TW" altLang="en-US" sz="1600" dirty="0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7318828" y="4207028"/>
                  <a:ext cx="1815505" cy="39882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/>
                    <a:t>2</a:t>
                  </a:r>
                  <a:r>
                    <a:rPr lang="zh-TW" altLang="en-US" dirty="0" smtClean="0"/>
                    <a:t>級解鎖</a:t>
                  </a:r>
                  <a:endParaRPr lang="zh-TW" altLang="en-US" dirty="0"/>
                </a:p>
              </p:txBody>
            </p:sp>
          </p:grpSp>
        </p:grpSp>
        <p:sp>
          <p:nvSpPr>
            <p:cNvPr id="47" name="圓角矩形 46"/>
            <p:cNvSpPr/>
            <p:nvPr/>
          </p:nvSpPr>
          <p:spPr>
            <a:xfrm>
              <a:off x="3739970" y="4762697"/>
              <a:ext cx="671845" cy="31688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  <p:sp>
          <p:nvSpPr>
            <p:cNvPr id="48" name="圓角矩形 47"/>
            <p:cNvSpPr/>
            <p:nvPr/>
          </p:nvSpPr>
          <p:spPr>
            <a:xfrm>
              <a:off x="7650737" y="4745719"/>
              <a:ext cx="671845" cy="31688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購買</a:t>
              </a:r>
              <a:endParaRPr lang="zh-TW" altLang="en-US" sz="1600" dirty="0"/>
            </a:p>
          </p:txBody>
        </p:sp>
      </p:grpSp>
      <p:sp>
        <p:nvSpPr>
          <p:cNvPr id="43" name="圓角化同側角落矩形 42"/>
          <p:cNvSpPr/>
          <p:nvPr/>
        </p:nvSpPr>
        <p:spPr>
          <a:xfrm>
            <a:off x="8695185" y="4935481"/>
            <a:ext cx="622500" cy="30040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Back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87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41" name="圖片 40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40" name="群組 39"/>
          <p:cNvGrpSpPr/>
          <p:nvPr/>
        </p:nvGrpSpPr>
        <p:grpSpPr>
          <a:xfrm>
            <a:off x="2657804" y="1546202"/>
            <a:ext cx="6759241" cy="3748680"/>
            <a:chOff x="2657804" y="1546201"/>
            <a:chExt cx="6759241" cy="3748680"/>
          </a:xfrm>
        </p:grpSpPr>
        <p:grpSp>
          <p:nvGrpSpPr>
            <p:cNvPr id="10" name="群組 9"/>
            <p:cNvGrpSpPr>
              <a:grpSpLocks noChangeAspect="1"/>
            </p:cNvGrpSpPr>
            <p:nvPr/>
          </p:nvGrpSpPr>
          <p:grpSpPr>
            <a:xfrm>
              <a:off x="2657804" y="1546201"/>
              <a:ext cx="6759241" cy="3748680"/>
              <a:chOff x="2235775" y="1303643"/>
              <a:chExt cx="7609683" cy="422033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35775" y="1303643"/>
                <a:ext cx="7609683" cy="422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2235775" y="1303643"/>
                <a:ext cx="7609683" cy="1002083"/>
                <a:chOff x="2242159" y="1252602"/>
                <a:chExt cx="7590773" cy="100208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242159" y="1252602"/>
                  <a:ext cx="7590773" cy="501041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000" b="1" dirty="0"/>
                    <a:t>商店</a:t>
                  </a:r>
                </a:p>
              </p:txBody>
            </p:sp>
            <p:cxnSp>
              <p:nvCxnSpPr>
                <p:cNvPr id="14" name="直線接點 13"/>
                <p:cNvCxnSpPr/>
                <p:nvPr/>
              </p:nvCxnSpPr>
              <p:spPr>
                <a:xfrm flipV="1">
                  <a:off x="2242159" y="2242159"/>
                  <a:ext cx="7590773" cy="12526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圓角化同側角落矩形 14"/>
                <p:cNvSpPr/>
                <p:nvPr/>
              </p:nvSpPr>
              <p:spPr>
                <a:xfrm>
                  <a:off x="2367420" y="1903954"/>
                  <a:ext cx="699081" cy="338203"/>
                </a:xfrm>
                <a:prstGeom prst="round2Same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種子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圓角化同側角落矩形 15"/>
                <p:cNvSpPr/>
                <p:nvPr/>
              </p:nvSpPr>
              <p:spPr>
                <a:xfrm>
                  <a:off x="3128311" y="1903954"/>
                  <a:ext cx="755579" cy="338203"/>
                </a:xfrm>
                <a:prstGeom prst="round2Same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bg1"/>
                      </a:solidFill>
                    </a:rPr>
                    <a:t>體力</a:t>
                  </a:r>
                  <a:endParaRPr lang="zh-TW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圓角化同側角落矩形 16"/>
                <p:cNvSpPr/>
                <p:nvPr/>
              </p:nvSpPr>
              <p:spPr>
                <a:xfrm>
                  <a:off x="3945700" y="1903954"/>
                  <a:ext cx="796757" cy="350731"/>
                </a:xfrm>
                <a:prstGeom prst="round2Same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土地</a:t>
                  </a:r>
                  <a:endParaRPr lang="zh-TW" altLang="en-US" sz="16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409" y="2974449"/>
              <a:ext cx="1476375" cy="1914525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201" y="3032857"/>
              <a:ext cx="1409700" cy="1895475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>
              <a:off x="6162117" y="2761969"/>
              <a:ext cx="2837831" cy="2320433"/>
              <a:chOff x="2769343" y="2926015"/>
              <a:chExt cx="2837831" cy="2320433"/>
            </a:xfrm>
          </p:grpSpPr>
          <p:sp>
            <p:nvSpPr>
              <p:cNvPr id="31" name="圓角矩形 30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4396925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一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次補充全部體力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2907190" y="2761969"/>
              <a:ext cx="2837831" cy="2320433"/>
              <a:chOff x="2769343" y="2926015"/>
              <a:chExt cx="2837831" cy="2320433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2769343" y="2926015"/>
                <a:ext cx="2837831" cy="2320433"/>
              </a:xfrm>
              <a:prstGeom prst="roundRect">
                <a:avLst/>
              </a:prstGeom>
              <a:noFill/>
              <a:ln w="762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4366273" y="3416641"/>
                <a:ext cx="11495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每次補充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en-US" altLang="zh-TW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$</a:t>
                </a:r>
                <a:r>
                  <a:rPr lang="zh-TW" altLang="en-US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r>
                  <a:rPr lang="en-US" altLang="zh-TW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1000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4569211" y="4522185"/>
                <a:ext cx="671845" cy="31688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/>
                  <a:t>購買</a:t>
                </a:r>
                <a:endParaRPr lang="zh-TW" altLang="en-US" sz="1600" dirty="0"/>
              </a:p>
            </p:txBody>
          </p:sp>
        </p:grpSp>
      </p:grpSp>
      <p:sp>
        <p:nvSpPr>
          <p:cNvPr id="23" name="圓角化同側角落矩形 22"/>
          <p:cNvSpPr/>
          <p:nvPr/>
        </p:nvSpPr>
        <p:spPr>
          <a:xfrm>
            <a:off x="8695185" y="4935481"/>
            <a:ext cx="622500" cy="30040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Back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40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Prototype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影片播</a:t>
            </a:r>
            <a:r>
              <a:rPr lang="zh-TW" altLang="en-US" dirty="0"/>
              <a:t>放</a:t>
            </a:r>
          </a:p>
        </p:txBody>
      </p:sp>
    </p:spTree>
    <p:extLst>
      <p:ext uri="{BB962C8B-B14F-4D97-AF65-F5344CB8AC3E}">
        <p14:creationId xmlns:p14="http://schemas.microsoft.com/office/powerpoint/2010/main" val="16370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2"/>
            <a:ext cx="7606800" cy="4212000"/>
          </a:xfrm>
          <a:prstGeom prst="rect">
            <a:avLst/>
          </a:prstGeom>
        </p:spPr>
      </p:pic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2657804" y="1546202"/>
            <a:ext cx="6759241" cy="3748680"/>
            <a:chOff x="2235775" y="1303643"/>
            <a:chExt cx="7609683" cy="4220335"/>
          </a:xfrm>
        </p:grpSpPr>
        <p:sp>
          <p:nvSpPr>
            <p:cNvPr id="17" name="矩形 16"/>
            <p:cNvSpPr/>
            <p:nvPr/>
          </p:nvSpPr>
          <p:spPr>
            <a:xfrm>
              <a:off x="2235775" y="1303643"/>
              <a:ext cx="7609683" cy="4220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2235775" y="1303643"/>
              <a:ext cx="7609683" cy="1002083"/>
              <a:chOff x="2242159" y="1252602"/>
              <a:chExt cx="7590773" cy="100208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242159" y="1252602"/>
                <a:ext cx="7590773" cy="50104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/>
                  <a:t>商店</a:t>
                </a:r>
              </a:p>
            </p:txBody>
          </p:sp>
          <p:cxnSp>
            <p:nvCxnSpPr>
              <p:cNvPr id="20" name="直線接點 19"/>
              <p:cNvCxnSpPr/>
              <p:nvPr/>
            </p:nvCxnSpPr>
            <p:spPr>
              <a:xfrm flipV="1">
                <a:off x="2242159" y="2242159"/>
                <a:ext cx="7590773" cy="1252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圓角化同側角落矩形 20"/>
              <p:cNvSpPr/>
              <p:nvPr/>
            </p:nvSpPr>
            <p:spPr>
              <a:xfrm>
                <a:off x="2367420" y="1903954"/>
                <a:ext cx="699081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種子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圓角化同側角落矩形 21"/>
              <p:cNvSpPr/>
              <p:nvPr/>
            </p:nvSpPr>
            <p:spPr>
              <a:xfrm>
                <a:off x="3128311" y="1903954"/>
                <a:ext cx="755579" cy="338203"/>
              </a:xfrm>
              <a:prstGeom prst="round2Same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體力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圓角化同側角落矩形 22"/>
              <p:cNvSpPr/>
              <p:nvPr/>
            </p:nvSpPr>
            <p:spPr>
              <a:xfrm>
                <a:off x="3945700" y="1903954"/>
                <a:ext cx="796757" cy="350731"/>
              </a:xfrm>
              <a:prstGeom prst="round2Same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bg1"/>
                    </a:solidFill>
                  </a:rPr>
                  <a:t>土地</a:t>
                </a:r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69" y="3142847"/>
            <a:ext cx="1946048" cy="149197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50" y="3142847"/>
            <a:ext cx="1978856" cy="1358815"/>
          </a:xfrm>
          <a:prstGeom prst="rect">
            <a:avLst/>
          </a:prstGeom>
        </p:spPr>
      </p:pic>
      <p:sp>
        <p:nvSpPr>
          <p:cNvPr id="25" name="向右箭號 24"/>
          <p:cNvSpPr/>
          <p:nvPr/>
        </p:nvSpPr>
        <p:spPr>
          <a:xfrm>
            <a:off x="4642315" y="3675674"/>
            <a:ext cx="2790217" cy="3798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098764" y="2736702"/>
            <a:ext cx="1802347" cy="225083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5664014" y="4476375"/>
            <a:ext cx="671845" cy="316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/>
              <a:t>開</a:t>
            </a:r>
            <a:r>
              <a:rPr lang="zh-TW" altLang="en-US" sz="1600" b="1" dirty="0"/>
              <a:t>墾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387926" y="3089902"/>
            <a:ext cx="1233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級經驗</a:t>
            </a:r>
            <a:endParaRPr lang="en-US" altLang="zh-TW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5000</a:t>
            </a:r>
          </a:p>
          <a:p>
            <a:pPr algn="ctr"/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開墾一塊新土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地</a:t>
            </a:r>
          </a:p>
        </p:txBody>
      </p:sp>
      <p:sp>
        <p:nvSpPr>
          <p:cNvPr id="29" name="圓角化同側角落矩形 28"/>
          <p:cNvSpPr/>
          <p:nvPr/>
        </p:nvSpPr>
        <p:spPr>
          <a:xfrm>
            <a:off x="8695185" y="4935481"/>
            <a:ext cx="622500" cy="300406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Back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03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4725" y="2828925"/>
            <a:ext cx="10515600" cy="150495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98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02" y="4400140"/>
            <a:ext cx="459305" cy="57413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4472" y="1404731"/>
            <a:ext cx="1606798" cy="63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7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4472" y="1404731"/>
            <a:ext cx="1606798" cy="63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" name="群組 50"/>
          <p:cNvGrpSpPr/>
          <p:nvPr/>
        </p:nvGrpSpPr>
        <p:grpSpPr>
          <a:xfrm>
            <a:off x="4619625" y="2600325"/>
            <a:ext cx="2733675" cy="1514475"/>
            <a:chOff x="4598503" y="2480847"/>
            <a:chExt cx="3485323" cy="1945380"/>
          </a:xfrm>
        </p:grpSpPr>
        <p:sp>
          <p:nvSpPr>
            <p:cNvPr id="52" name="圓角矩形 51"/>
            <p:cNvSpPr/>
            <p:nvPr/>
          </p:nvSpPr>
          <p:spPr>
            <a:xfrm>
              <a:off x="4598503" y="2480847"/>
              <a:ext cx="3485323" cy="19453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乘號 52"/>
            <p:cNvSpPr/>
            <p:nvPr/>
          </p:nvSpPr>
          <p:spPr>
            <a:xfrm>
              <a:off x="7640964" y="2529130"/>
              <a:ext cx="384313" cy="37106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＞形箭號 53"/>
            <p:cNvSpPr/>
            <p:nvPr/>
          </p:nvSpPr>
          <p:spPr>
            <a:xfrm>
              <a:off x="7731359" y="3263828"/>
              <a:ext cx="277527" cy="402680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＞形箭號 54"/>
            <p:cNvSpPr/>
            <p:nvPr/>
          </p:nvSpPr>
          <p:spPr>
            <a:xfrm rot="10800000">
              <a:off x="4672833" y="3290333"/>
              <a:ext cx="277527" cy="402680"/>
            </a:xfrm>
            <a:prstGeom prst="chevr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049079" y="2782956"/>
              <a:ext cx="1152939" cy="13649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6433931" y="2788074"/>
              <a:ext cx="1152939" cy="13649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065" y="2828030"/>
              <a:ext cx="886846" cy="1094855"/>
            </a:xfrm>
            <a:prstGeom prst="rect">
              <a:avLst/>
            </a:prstGeom>
          </p:spPr>
        </p:pic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503" y="2887940"/>
              <a:ext cx="788442" cy="1114820"/>
            </a:xfrm>
            <a:prstGeom prst="rect">
              <a:avLst/>
            </a:prstGeom>
          </p:spPr>
        </p:pic>
        <p:sp>
          <p:nvSpPr>
            <p:cNvPr id="61" name="文字方塊 60"/>
            <p:cNvSpPr txBox="1"/>
            <p:nvPr/>
          </p:nvSpPr>
          <p:spPr>
            <a:xfrm>
              <a:off x="6923185" y="3823284"/>
              <a:ext cx="795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Arial Black" pitchFamily="34" charset="0"/>
                </a:rPr>
                <a:t>X10</a:t>
              </a:r>
              <a:endParaRPr lang="zh-TW" altLang="en-US" sz="1600" dirty="0">
                <a:latin typeface="Arial Black" pitchFamily="34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550478" y="3827383"/>
              <a:ext cx="795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Arial Black" pitchFamily="34" charset="0"/>
                </a:rPr>
                <a:t>X15</a:t>
              </a:r>
              <a:endParaRPr lang="zh-TW" altLang="en-US" sz="1600" dirty="0">
                <a:latin typeface="Arial Black" pitchFamily="34" charset="0"/>
              </a:endParaRPr>
            </a:p>
          </p:txBody>
        </p:sp>
      </p:grpSp>
      <p:pic>
        <p:nvPicPr>
          <p:cNvPr id="62" name="圖片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3" y="3295240"/>
            <a:ext cx="459305" cy="5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5" name="圖片 4" descr="2005060219102018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4470" y="3998843"/>
            <a:ext cx="898491" cy="67917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4505" y="1394585"/>
            <a:ext cx="1625422" cy="64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6574" y="1400793"/>
            <a:ext cx="1619251" cy="64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圓角矩形 8"/>
          <p:cNvSpPr/>
          <p:nvPr/>
        </p:nvSpPr>
        <p:spPr>
          <a:xfrm>
            <a:off x="4019550" y="4724400"/>
            <a:ext cx="771525" cy="1714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latin typeface="Arial Black" pitchFamily="34" charset="0"/>
              </a:rPr>
              <a:t>0:15:00</a:t>
            </a:r>
            <a:endParaRPr lang="zh-TW" altLang="en-US" sz="11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8525" y="1876425"/>
            <a:ext cx="10515600" cy="245745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損失金錢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驗值</a:t>
            </a:r>
          </a:p>
        </p:txBody>
      </p:sp>
    </p:spTree>
    <p:extLst>
      <p:ext uri="{BB962C8B-B14F-4D97-AF65-F5344CB8AC3E}">
        <p14:creationId xmlns:p14="http://schemas.microsoft.com/office/powerpoint/2010/main" val="29575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44" y="4086986"/>
            <a:ext cx="549629" cy="6785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8" y="4479653"/>
            <a:ext cx="459305" cy="574131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6574" y="1400793"/>
            <a:ext cx="1619251" cy="64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9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4604786" y="2787024"/>
            <a:ext cx="2865278" cy="1190278"/>
            <a:chOff x="4332356" y="2843600"/>
            <a:chExt cx="3410138" cy="1190278"/>
          </a:xfrm>
        </p:grpSpPr>
        <p:sp>
          <p:nvSpPr>
            <p:cNvPr id="7" name="圓角矩形 6"/>
            <p:cNvSpPr/>
            <p:nvPr/>
          </p:nvSpPr>
          <p:spPr>
            <a:xfrm>
              <a:off x="4332356" y="2843600"/>
              <a:ext cx="3410138" cy="119027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使用金錢或是體力採收</a:t>
              </a:r>
              <a:endPara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883246" y="3477118"/>
              <a:ext cx="915377" cy="4241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金錢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(-500)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299408" y="3477118"/>
              <a:ext cx="874269" cy="41801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體力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(-1)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2" y="3793147"/>
            <a:ext cx="459305" cy="5741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69" y="1390127"/>
            <a:ext cx="1611832" cy="6385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44" y="4086986"/>
            <a:ext cx="549629" cy="67854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76574" y="1400793"/>
            <a:ext cx="1619251" cy="64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66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489110" y="2825403"/>
            <a:ext cx="3096630" cy="11902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Potato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已採收完成。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獲得經驗值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已扣除金幣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222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575" y="1828800"/>
            <a:ext cx="10515600" cy="245745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查看種子庫存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成品</a:t>
            </a:r>
          </a:p>
        </p:txBody>
      </p:sp>
    </p:spTree>
    <p:extLst>
      <p:ext uri="{BB962C8B-B14F-4D97-AF65-F5344CB8AC3E}">
        <p14:creationId xmlns:p14="http://schemas.microsoft.com/office/powerpoint/2010/main" val="38276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Interface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買種子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體力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土地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選擇種子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選擇用錢或用體力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倉庫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查看種子庫存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賣成品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59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87" y="649897"/>
            <a:ext cx="9175275" cy="5572227"/>
          </a:xfrm>
          <a:prstGeom prst="rect">
            <a:avLst/>
          </a:prstGeom>
        </p:spPr>
      </p:pic>
      <p:pic>
        <p:nvPicPr>
          <p:cNvPr id="5" name="圖片 1"/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8E5E2A"/>
                </a:solidFill>
              </a:rPr>
              <a:t>種子</a:t>
            </a:r>
            <a:endParaRPr lang="zh-TW" altLang="en-US" sz="1400" dirty="0">
              <a:solidFill>
                <a:srgbClr val="8E5E2A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5" y="2572157"/>
            <a:ext cx="1530243" cy="24336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73" y="2724216"/>
            <a:ext cx="190658" cy="19065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747276" y="2629092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250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15" y="3206862"/>
            <a:ext cx="190658" cy="1906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31" y="3662839"/>
            <a:ext cx="190658" cy="1906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91" y="4121859"/>
            <a:ext cx="190658" cy="1906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50" y="4621053"/>
            <a:ext cx="190658" cy="19065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747276" y="3072629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300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47276" y="3566397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350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47276" y="4073784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400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47276" y="4537132"/>
            <a:ext cx="9392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500</a:t>
            </a:r>
            <a:endParaRPr lang="en-US" altLang="zh-TW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23" y="2554239"/>
            <a:ext cx="2904670" cy="202431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526311" y="4478162"/>
            <a:ext cx="1161582" cy="285782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Rectangle 51"/>
          <p:cNvSpPr/>
          <p:nvPr/>
        </p:nvSpPr>
        <p:spPr>
          <a:xfrm>
            <a:off x="7617605" y="4516322"/>
            <a:ext cx="978993" cy="223106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Rectangle 52"/>
          <p:cNvSpPr/>
          <p:nvPr/>
        </p:nvSpPr>
        <p:spPr>
          <a:xfrm>
            <a:off x="7519962" y="4411601"/>
            <a:ext cx="9598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：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56509" y="4467459"/>
            <a:ext cx="1544671" cy="296423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Rectangle 54"/>
          <p:cNvSpPr/>
          <p:nvPr/>
        </p:nvSpPr>
        <p:spPr>
          <a:xfrm>
            <a:off x="7239507" y="4505618"/>
            <a:ext cx="1370379" cy="224735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Rectangle 55"/>
          <p:cNvSpPr/>
          <p:nvPr/>
        </p:nvSpPr>
        <p:spPr>
          <a:xfrm>
            <a:off x="7417834" y="4400898"/>
            <a:ext cx="1190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：    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479840" y="4921450"/>
            <a:ext cx="887842" cy="320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025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5" y="650634"/>
            <a:ext cx="9172575" cy="55718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469" r="2064" b="1587"/>
          <a:stretch/>
        </p:blipFill>
        <p:spPr>
          <a:xfrm>
            <a:off x="6113037" y="1563207"/>
            <a:ext cx="2436684" cy="24366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1349001"/>
            <a:ext cx="982008" cy="1063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192604"/>
            <a:ext cx="959828" cy="10395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856756"/>
            <a:ext cx="982008" cy="1063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8" y="3572566"/>
            <a:ext cx="1090085" cy="1180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4444098"/>
            <a:ext cx="1004188" cy="108756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140011" y="1563207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50187" y="238466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X1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79203" y="3087579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87381" y="3884174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34750" y="461397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X5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2834"/>
          <a:stretch/>
        </p:blipFill>
        <p:spPr>
          <a:xfrm>
            <a:off x="2280492" y="1421176"/>
            <a:ext cx="2508321" cy="7034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82" y="1436869"/>
            <a:ext cx="1213225" cy="112656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7614051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Rounded Rectangle 28"/>
          <p:cNvSpPr/>
          <p:nvPr/>
        </p:nvSpPr>
        <p:spPr>
          <a:xfrm>
            <a:off x="8319520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1"/>
          <p:cNvPicPr>
            <a:picLocks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Rectangle 46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8E5E2A"/>
                </a:solidFill>
              </a:rPr>
              <a:t>種子</a:t>
            </a:r>
            <a:endParaRPr lang="zh-TW" altLang="en-US" sz="1400" dirty="0">
              <a:solidFill>
                <a:srgbClr val="8E5E2A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84" y="2750239"/>
            <a:ext cx="2904670" cy="20243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79" y="2574423"/>
            <a:ext cx="1529844" cy="243300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025421" y="3072863"/>
            <a:ext cx="3229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2</a:t>
            </a:r>
            <a:endParaRPr lang="en-US" altLang="zh-TW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46" y="2746042"/>
            <a:ext cx="2904670" cy="202431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095045" y="4669965"/>
            <a:ext cx="1544671" cy="296423"/>
          </a:xfrm>
          <a:prstGeom prst="rect">
            <a:avLst/>
          </a:prstGeom>
          <a:solidFill>
            <a:srgbClr val="15BB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Rectangle 72"/>
          <p:cNvSpPr/>
          <p:nvPr/>
        </p:nvSpPr>
        <p:spPr>
          <a:xfrm>
            <a:off x="7178043" y="4708124"/>
            <a:ext cx="1370379" cy="224735"/>
          </a:xfrm>
          <a:prstGeom prst="rect">
            <a:avLst/>
          </a:prstGeom>
          <a:solidFill>
            <a:srgbClr val="C9E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Rectangle 75"/>
          <p:cNvSpPr/>
          <p:nvPr/>
        </p:nvSpPr>
        <p:spPr>
          <a:xfrm>
            <a:off x="7277021" y="4603404"/>
            <a:ext cx="13494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Total</a:t>
            </a:r>
            <a:r>
              <a:rPr lang="zh-CN" alt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：</a:t>
            </a:r>
            <a:r>
              <a:rPr lang="en-US" altLang="zh-CN" sz="2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</a:rPr>
              <a:t>3</a:t>
            </a:r>
            <a:r>
              <a:rPr lang="en-US" altLang="zh-CN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00</a:t>
            </a:r>
            <a:endParaRPr lang="en-US" altLang="zh-TW" sz="2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057519" y="3076795"/>
            <a:ext cx="2165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8E5E2A"/>
                </a:solidFill>
                <a:effectLst/>
              </a:rPr>
              <a:t>2</a:t>
            </a:r>
            <a:endParaRPr lang="en-US" altLang="zh-TW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8E5E2A"/>
              </a:solidFill>
              <a:effectLst/>
            </a:endParaRPr>
          </a:p>
        </p:txBody>
      </p:sp>
      <p:sp>
        <p:nvSpPr>
          <p:cNvPr id="70" name="圓角矩形 4"/>
          <p:cNvSpPr/>
          <p:nvPr/>
        </p:nvSpPr>
        <p:spPr>
          <a:xfrm>
            <a:off x="3687024" y="2751435"/>
            <a:ext cx="4769602" cy="11220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CN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otato</a:t>
            </a:r>
            <a:r>
              <a:rPr lang="zh-CN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已成功售出</a:t>
            </a:r>
            <a:endParaRPr lang="en-US" altLang="zh-CN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</a:t>
            </a:r>
            <a:r>
              <a:rPr lang="zh-CN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得金錢</a:t>
            </a:r>
            <a:r>
              <a:rPr lang="en-US" altLang="zh-CN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727" y="4612387"/>
            <a:ext cx="382143" cy="382143"/>
          </a:xfrm>
          <a:prstGeom prst="rect">
            <a:avLst/>
          </a:prstGeom>
        </p:spPr>
      </p:pic>
      <p:sp>
        <p:nvSpPr>
          <p:cNvPr id="38" name="圓角矩形 37"/>
          <p:cNvSpPr/>
          <p:nvPr/>
        </p:nvSpPr>
        <p:spPr>
          <a:xfrm>
            <a:off x="8479840" y="4921450"/>
            <a:ext cx="887842" cy="320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408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5" y="650634"/>
            <a:ext cx="9172575" cy="55718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469" r="2064" b="1587"/>
          <a:stretch/>
        </p:blipFill>
        <p:spPr>
          <a:xfrm>
            <a:off x="6113037" y="1563207"/>
            <a:ext cx="2436684" cy="243668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1349001"/>
            <a:ext cx="982008" cy="10635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192604"/>
            <a:ext cx="959828" cy="103952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17" y="2856756"/>
            <a:ext cx="982008" cy="10635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88" y="3572566"/>
            <a:ext cx="1090085" cy="11805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37" y="4444098"/>
            <a:ext cx="1004188" cy="108756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40011" y="1563207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50187" y="238466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X1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79203" y="3087579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187381" y="3884174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34750" y="461397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X5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2834"/>
          <a:stretch/>
        </p:blipFill>
        <p:spPr>
          <a:xfrm>
            <a:off x="2280492" y="1421176"/>
            <a:ext cx="2508321" cy="70349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82" y="1436869"/>
            <a:ext cx="1213225" cy="1126566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7614051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Rounded Rectangle 48"/>
          <p:cNvSpPr/>
          <p:nvPr/>
        </p:nvSpPr>
        <p:spPr>
          <a:xfrm>
            <a:off x="8319520" y="2127347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0" name="圖片 1"/>
          <p:cNvPicPr>
            <a:picLocks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5" y="1314541"/>
            <a:ext cx="7664676" cy="424404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716815" y="1562225"/>
            <a:ext cx="6761748" cy="3748680"/>
          </a:xfrm>
          <a:prstGeom prst="rect">
            <a:avLst/>
          </a:prstGeom>
          <a:solidFill>
            <a:srgbClr val="F6D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Rectangle 51"/>
          <p:cNvSpPr/>
          <p:nvPr/>
        </p:nvSpPr>
        <p:spPr>
          <a:xfrm>
            <a:off x="2716815" y="1562944"/>
            <a:ext cx="6764990" cy="445046"/>
          </a:xfrm>
          <a:prstGeom prst="rect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倉庫</a:t>
            </a:r>
            <a:endParaRPr lang="zh-TW" alt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716815" y="2442961"/>
            <a:ext cx="6761748" cy="0"/>
          </a:xfrm>
          <a:prstGeom prst="line">
            <a:avLst/>
          </a:prstGeom>
          <a:ln w="38100" cap="sq" cmpd="sng">
            <a:solidFill>
              <a:srgbClr val="8E5E2A"/>
            </a:solidFill>
            <a:bevel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902630" y="2124919"/>
            <a:ext cx="622500" cy="300406"/>
          </a:xfrm>
          <a:prstGeom prst="roundRect">
            <a:avLst/>
          </a:prstGeom>
          <a:solidFill>
            <a:schemeClr val="bg1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8E5E2A"/>
                </a:solidFill>
                <a:effectLst>
                  <a:reflection blurRad="6350" stA="60000" endA="900" endPos="58000" dir="5400000" sy="-100000" algn="bl" rotWithShape="0"/>
                </a:effectLst>
              </a:rPr>
              <a:t>成品</a:t>
            </a:r>
            <a:endParaRPr lang="zh-TW" altLang="en-US" sz="1400" dirty="0">
              <a:solidFill>
                <a:srgbClr val="8E5E2A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608099" y="2124919"/>
            <a:ext cx="622500" cy="300406"/>
          </a:xfrm>
          <a:prstGeom prst="roundRect">
            <a:avLst/>
          </a:prstGeom>
          <a:solidFill>
            <a:srgbClr val="8E5E2A"/>
          </a:solidFill>
          <a:ln>
            <a:solidFill>
              <a:srgbClr val="8E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種子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"/>
          <a:stretch/>
        </p:blipFill>
        <p:spPr>
          <a:xfrm>
            <a:off x="4185533" y="2627586"/>
            <a:ext cx="3495213" cy="2452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0" y="2080428"/>
            <a:ext cx="1626176" cy="1761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45" y="3176872"/>
            <a:ext cx="1684973" cy="1824881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825040" y="2861535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X2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25040" y="3901212"/>
            <a:ext cx="14097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X0</a:t>
            </a:r>
            <a:endParaRPr lang="en-US" altLang="zh-TW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8649168" y="3636861"/>
            <a:ext cx="277527" cy="434132"/>
          </a:xfrm>
          <a:prstGeom prst="chevron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Chevron 67"/>
          <p:cNvSpPr/>
          <p:nvPr/>
        </p:nvSpPr>
        <p:spPr>
          <a:xfrm flipH="1">
            <a:off x="3149257" y="3659867"/>
            <a:ext cx="293252" cy="434132"/>
          </a:xfrm>
          <a:prstGeom prst="chevron">
            <a:avLst/>
          </a:prstGeom>
          <a:solidFill>
            <a:srgbClr val="8E5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8479840" y="4921450"/>
            <a:ext cx="887842" cy="320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048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575" y="1828800"/>
            <a:ext cx="10515600" cy="245745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Model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11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6803" b="19495"/>
          <a:stretch/>
        </p:blipFill>
        <p:spPr>
          <a:xfrm>
            <a:off x="1845891" y="125888"/>
            <a:ext cx="7683500" cy="6091237"/>
          </a:xfrm>
        </p:spPr>
      </p:pic>
    </p:spTree>
    <p:extLst>
      <p:ext uri="{BB962C8B-B14F-4D97-AF65-F5344CB8AC3E}">
        <p14:creationId xmlns:p14="http://schemas.microsoft.com/office/powerpoint/2010/main" val="35630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36660" y="2638841"/>
            <a:ext cx="256302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40001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99" y="1316052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562350" y="2314991"/>
            <a:ext cx="4914900" cy="2618959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 or Sign up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55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38" y="634613"/>
            <a:ext cx="9172575" cy="5571859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00" y="1317600"/>
            <a:ext cx="76068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376</Words>
  <Application>Microsoft Office PowerPoint</Application>
  <PresentationFormat>寬螢幕</PresentationFormat>
  <Paragraphs>111</Paragraphs>
  <Slides>35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35</vt:i4>
      </vt:variant>
    </vt:vector>
  </HeadingPairs>
  <TitlesOfParts>
    <vt:vector size="45" baseType="lpstr">
      <vt:lpstr>宋体</vt:lpstr>
      <vt:lpstr>微軟正黑體</vt:lpstr>
      <vt:lpstr>新細明體</vt:lpstr>
      <vt:lpstr>Arial</vt:lpstr>
      <vt:lpstr>Arial Black</vt:lpstr>
      <vt:lpstr>Calibri</vt:lpstr>
      <vt:lpstr>Calibri Light</vt:lpstr>
      <vt:lpstr>Office 佈景主題</vt:lpstr>
      <vt:lpstr>回顧</vt:lpstr>
      <vt:lpstr>1_回顧</vt:lpstr>
      <vt:lpstr>Happy Farm</vt:lpstr>
      <vt:lpstr>Prototype</vt:lpstr>
      <vt:lpstr>User Interface</vt:lpstr>
      <vt:lpstr>開始畫面</vt:lpstr>
      <vt:lpstr>PowerPoint 簡報</vt:lpstr>
      <vt:lpstr>PowerPoint 簡報</vt:lpstr>
      <vt:lpstr>Login or Sign up </vt:lpstr>
      <vt:lpstr>PowerPoint 簡報</vt:lpstr>
      <vt:lpstr>PowerPoint 簡報</vt:lpstr>
      <vt:lpstr>主畫面</vt:lpstr>
      <vt:lpstr>PowerPoint 簡報</vt:lpstr>
      <vt:lpstr>提示: 個人資料/倉庫/商店/土地</vt:lpstr>
      <vt:lpstr>PowerPoint 簡報</vt:lpstr>
      <vt:lpstr>PowerPoint 簡報</vt:lpstr>
      <vt:lpstr>PowerPoint 簡報</vt:lpstr>
      <vt:lpstr>PowerPoint 簡報</vt:lpstr>
      <vt:lpstr>商店: 種子/體力/土地</vt:lpstr>
      <vt:lpstr>PowerPoint 簡報</vt:lpstr>
      <vt:lpstr>PowerPoint 簡報</vt:lpstr>
      <vt:lpstr>PowerPoint 簡報</vt:lpstr>
      <vt:lpstr>種田(選擇種子)</vt:lpstr>
      <vt:lpstr>PowerPoint 簡報</vt:lpstr>
      <vt:lpstr>PowerPoint 簡報</vt:lpstr>
      <vt:lpstr>PowerPoint 簡報</vt:lpstr>
      <vt:lpstr>採收: 損失金錢、體力/獲得經驗值</vt:lpstr>
      <vt:lpstr>PowerPoint 簡報</vt:lpstr>
      <vt:lpstr>PowerPoint 簡報</vt:lpstr>
      <vt:lpstr>PowerPoint 簡報</vt:lpstr>
      <vt:lpstr>倉庫: 查看種子庫存/賣成品</vt:lpstr>
      <vt:lpstr>PowerPoint 簡報</vt:lpstr>
      <vt:lpstr>PowerPoint 簡報</vt:lpstr>
      <vt:lpstr>PowerPoint 簡報</vt:lpstr>
      <vt:lpstr>PowerPoint 簡報</vt:lpstr>
      <vt:lpstr>Data Model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顧晨生</dc:creator>
  <cp:lastModifiedBy>顧晨生</cp:lastModifiedBy>
  <cp:revision>43</cp:revision>
  <dcterms:created xsi:type="dcterms:W3CDTF">2015-12-05T18:12:46Z</dcterms:created>
  <dcterms:modified xsi:type="dcterms:W3CDTF">2015-12-13T18:17:10Z</dcterms:modified>
</cp:coreProperties>
</file>